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5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-64009" y="6696296"/>
            <a:ext cx="75693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b="1" kern="1200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Alexandra Zeferino One" pitchFamily="66" charset="0"/>
                <a:ea typeface="+mn-ea"/>
                <a:cs typeface="+mn-cs"/>
              </a:rPr>
              <a:t>© </a:t>
            </a:r>
            <a:r>
              <a:rPr lang="en-US" sz="1000" b="1" kern="1200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Alexandra Zeferino One" pitchFamily="66" charset="0"/>
                <a:ea typeface="+mn-ea"/>
                <a:cs typeface="+mn-cs"/>
              </a:rPr>
              <a:t>FokinaLidia</a:t>
            </a:r>
            <a:endParaRPr lang="ru-RU" sz="1000" b="1" kern="1200" dirty="0">
              <a:solidFill>
                <a:schemeClr val="accent3">
                  <a:lumMod val="20000"/>
                  <a:lumOff val="80000"/>
                </a:schemeClr>
              </a:solidFill>
              <a:effectLst/>
              <a:latin typeface="Alexandra Zeferino One" pitchFamily="66" charset="0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 userDrawn="1"/>
        </p:nvSpPr>
        <p:spPr>
          <a:xfrm>
            <a:off x="162000" y="189000"/>
            <a:ext cx="8820000" cy="6480000"/>
          </a:xfrm>
          <a:prstGeom prst="rect">
            <a:avLst/>
          </a:prstGeom>
          <a:noFill/>
          <a:ln w="762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800" kern="1200" dirty="0">
              <a:solidFill>
                <a:schemeClr val="lt1"/>
              </a:solidFill>
              <a:effectLst/>
              <a:latin typeface="+mn-lt"/>
              <a:ea typeface="+mn-ea"/>
              <a:cs typeface="+mn-cs"/>
            </a:endParaRPr>
          </a:p>
        </p:txBody>
      </p:sp>
      <p:pic>
        <p:nvPicPr>
          <p:cNvPr id="5" name="Рисунок 4" descr="Нуф-нуф.png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4461" y="2621856"/>
            <a:ext cx="1623124" cy="275439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8" name="Рисунок 7" descr="Нуф-нуф.png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475656" y="2032150"/>
            <a:ext cx="1065870" cy="212816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1" name="Рисунок 10" descr="Нуф-нуф.png"/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39752" y="2987148"/>
            <a:ext cx="1440730" cy="224584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2808312"/>
          </a:xfrm>
        </p:spPr>
        <p:txBody>
          <a:bodyPr/>
          <a:lstStyle/>
          <a:p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Интерактивная игра</a:t>
            </a:r>
            <a:b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b="1" i="1" dirty="0" smtClean="0">
                <a:solidFill>
                  <a:srgbClr val="00B050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ru-RU" b="1" i="1" dirty="0" smtClean="0">
                <a:solidFill>
                  <a:srgbClr val="C00000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ru-RU" b="1" i="1" dirty="0" smtClean="0">
                <a:solidFill>
                  <a:srgbClr val="00B050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</a:t>
            </a:r>
            <a:r>
              <a:rPr lang="ru-RU" b="1" i="1" dirty="0" smtClean="0">
                <a:solidFill>
                  <a:srgbClr val="C00000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</a:t>
            </a:r>
            <a:r>
              <a:rPr lang="ru-RU" b="1" i="1" dirty="0" smtClean="0">
                <a:solidFill>
                  <a:srgbClr val="00B050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ru-RU" b="1" i="1" dirty="0" smtClean="0">
                <a:solidFill>
                  <a:srgbClr val="C00000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b="1" i="1" dirty="0" smtClean="0">
                <a:solidFill>
                  <a:srgbClr val="00B050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r>
              <a:rPr lang="ru-RU" b="1" i="1" dirty="0" smtClean="0">
                <a:solidFill>
                  <a:srgbClr val="C00000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</a:t>
            </a:r>
            <a:r>
              <a:rPr lang="ru-RU" b="1" i="1" dirty="0" smtClean="0">
                <a:solidFill>
                  <a:srgbClr val="00B050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</a:t>
            </a:r>
            <a:r>
              <a:rPr lang="ru-RU" b="1" i="1" dirty="0" smtClean="0">
                <a:solidFill>
                  <a:srgbClr val="C00000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</a:t>
            </a:r>
            <a:r>
              <a:rPr lang="ru-RU" b="1" i="1" dirty="0" smtClean="0">
                <a:solidFill>
                  <a:srgbClr val="00B050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ru-RU" b="1" i="1" dirty="0" smtClean="0">
                <a:solidFill>
                  <a:srgbClr val="C00000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</a:t>
            </a:r>
            <a:r>
              <a:rPr lang="ru-RU" b="1" i="1" dirty="0" smtClean="0">
                <a:solidFill>
                  <a:srgbClr val="00B050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ru-RU" b="1" i="1" dirty="0" smtClean="0">
                <a:solidFill>
                  <a:srgbClr val="C00000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математика </a:t>
            </a:r>
            <a:b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класс</a:t>
            </a:r>
            <a:b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800" b="1" i="1" dirty="0">
              <a:solidFill>
                <a:schemeClr val="accent1">
                  <a:lumMod val="75000"/>
                </a:schemeClr>
              </a:solidFill>
              <a:effectLst>
                <a:glow rad="228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157192"/>
            <a:ext cx="6400800" cy="1440160"/>
          </a:xfrm>
        </p:spPr>
        <p:txBody>
          <a:bodyPr/>
          <a:lstStyle/>
          <a:p>
            <a:endParaRPr lang="ru-RU" sz="2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 descr="Рисунок13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92280" y="2692378"/>
            <a:ext cx="1584176" cy="2112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25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лако 1"/>
          <p:cNvSpPr/>
          <p:nvPr/>
        </p:nvSpPr>
        <p:spPr>
          <a:xfrm>
            <a:off x="9828584" y="333458"/>
            <a:ext cx="2304256" cy="1080120"/>
          </a:xfrm>
          <a:prstGeom prst="cloud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</a:rPr>
              <a:t>8 + 7</a:t>
            </a:r>
            <a:endParaRPr lang="ru-RU" sz="3600" b="1" dirty="0">
              <a:solidFill>
                <a:srgbClr val="0070C0"/>
              </a:solidFill>
            </a:endParaRPr>
          </a:p>
        </p:txBody>
      </p:sp>
      <p:pic>
        <p:nvPicPr>
          <p:cNvPr id="3" name="Рисунок 2" descr="Рисунок13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92280" y="2692378"/>
            <a:ext cx="1584176" cy="2112235"/>
          </a:xfrm>
          <a:prstGeom prst="rect">
            <a:avLst/>
          </a:prstGeom>
        </p:spPr>
      </p:pic>
      <p:sp>
        <p:nvSpPr>
          <p:cNvPr id="4" name="Пятно 1 3"/>
          <p:cNvSpPr/>
          <p:nvPr/>
        </p:nvSpPr>
        <p:spPr>
          <a:xfrm>
            <a:off x="2210688" y="5251556"/>
            <a:ext cx="1152128" cy="1224136"/>
          </a:xfrm>
          <a:prstGeom prst="irregularSeal1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15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5" name="Пятно 1 4"/>
          <p:cNvSpPr/>
          <p:nvPr/>
        </p:nvSpPr>
        <p:spPr>
          <a:xfrm>
            <a:off x="4082896" y="5251556"/>
            <a:ext cx="1152128" cy="1224136"/>
          </a:xfrm>
          <a:prstGeom prst="irregularSeal1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17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6" name="Пятно 1 5"/>
          <p:cNvSpPr/>
          <p:nvPr/>
        </p:nvSpPr>
        <p:spPr>
          <a:xfrm>
            <a:off x="5955104" y="5251556"/>
            <a:ext cx="1152128" cy="1224136"/>
          </a:xfrm>
          <a:prstGeom prst="irregularSeal1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19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524328" y="1772816"/>
            <a:ext cx="1152128" cy="360040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СТАРТ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8" name="Стрелка вправо 7">
            <a:hlinkClick r:id="" action="ppaction://hlinkshowjump?jump=nextslide"/>
          </p:cNvPr>
          <p:cNvSpPr/>
          <p:nvPr/>
        </p:nvSpPr>
        <p:spPr>
          <a:xfrm>
            <a:off x="8172400" y="6093296"/>
            <a:ext cx="720080" cy="456434"/>
          </a:xfrm>
          <a:prstGeom prst="rightArrow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noaction">
              <a:snd r:embed="rId3" name="нет грубый.wav"/>
            </a:hlinkClick>
          </p:cNvPr>
          <p:cNvSpPr/>
          <p:nvPr/>
        </p:nvSpPr>
        <p:spPr>
          <a:xfrm>
            <a:off x="2030668" y="5131351"/>
            <a:ext cx="5256584" cy="146454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hlinkClick r:id="" action="ppaction://noaction">
              <a:snd r:embed="rId4" name="Верно.wav"/>
            </a:hlinkClick>
          </p:cNvPr>
          <p:cNvSpPr/>
          <p:nvPr/>
        </p:nvSpPr>
        <p:spPr>
          <a:xfrm>
            <a:off x="2210688" y="5251556"/>
            <a:ext cx="1137176" cy="110247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0824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96022E-6 L -1.47257 -0.00532 " pathEditMode="relative" rAng="0" ptsTypes="AA">
                                      <p:cBhvr>
                                        <p:cTn id="6" dur="17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628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xit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лако 1"/>
          <p:cNvSpPr/>
          <p:nvPr/>
        </p:nvSpPr>
        <p:spPr>
          <a:xfrm>
            <a:off x="9828584" y="333458"/>
            <a:ext cx="2304256" cy="1080120"/>
          </a:xfrm>
          <a:prstGeom prst="cloud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rgbClr val="0070C0"/>
                </a:solidFill>
              </a:rPr>
              <a:t>9</a:t>
            </a:r>
            <a:r>
              <a:rPr lang="ru-RU" sz="3600" b="1" dirty="0" smtClean="0">
                <a:solidFill>
                  <a:srgbClr val="0070C0"/>
                </a:solidFill>
              </a:rPr>
              <a:t> + 8</a:t>
            </a:r>
            <a:endParaRPr lang="ru-RU" sz="3600" b="1" dirty="0">
              <a:solidFill>
                <a:srgbClr val="0070C0"/>
              </a:solidFill>
            </a:endParaRPr>
          </a:p>
        </p:txBody>
      </p:sp>
      <p:pic>
        <p:nvPicPr>
          <p:cNvPr id="3" name="Рисунок 2" descr="Рисунок13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92280" y="2692378"/>
            <a:ext cx="1584176" cy="2112235"/>
          </a:xfrm>
          <a:prstGeom prst="rect">
            <a:avLst/>
          </a:prstGeom>
        </p:spPr>
      </p:pic>
      <p:sp>
        <p:nvSpPr>
          <p:cNvPr id="4" name="Пятно 1 3"/>
          <p:cNvSpPr/>
          <p:nvPr/>
        </p:nvSpPr>
        <p:spPr>
          <a:xfrm>
            <a:off x="2210688" y="5251556"/>
            <a:ext cx="1152128" cy="1224136"/>
          </a:xfrm>
          <a:prstGeom prst="irregularSeal1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15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5" name="Пятно 1 4"/>
          <p:cNvSpPr/>
          <p:nvPr/>
        </p:nvSpPr>
        <p:spPr>
          <a:xfrm>
            <a:off x="4082896" y="5251556"/>
            <a:ext cx="1152128" cy="1224136"/>
          </a:xfrm>
          <a:prstGeom prst="irregularSeal1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17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6" name="Пятно 1 5"/>
          <p:cNvSpPr/>
          <p:nvPr/>
        </p:nvSpPr>
        <p:spPr>
          <a:xfrm>
            <a:off x="5955104" y="5251556"/>
            <a:ext cx="1152128" cy="1224136"/>
          </a:xfrm>
          <a:prstGeom prst="irregularSeal1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19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524328" y="1772816"/>
            <a:ext cx="1152128" cy="360040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СТАРТ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8" name="Стрелка вправо 7">
            <a:hlinkClick r:id="" action="ppaction://hlinkshowjump?jump=nextslide"/>
          </p:cNvPr>
          <p:cNvSpPr/>
          <p:nvPr/>
        </p:nvSpPr>
        <p:spPr>
          <a:xfrm>
            <a:off x="8172400" y="6093296"/>
            <a:ext cx="720080" cy="456434"/>
          </a:xfrm>
          <a:prstGeom prst="rightArrow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noaction">
              <a:snd r:embed="rId3" name="нет грубый.wav"/>
            </a:hlinkClick>
          </p:cNvPr>
          <p:cNvSpPr/>
          <p:nvPr/>
        </p:nvSpPr>
        <p:spPr>
          <a:xfrm>
            <a:off x="2030668" y="5131351"/>
            <a:ext cx="5256584" cy="146454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hlinkClick r:id="" action="ppaction://noaction">
              <a:snd r:embed="rId4" name="Верно.wav"/>
            </a:hlinkClick>
          </p:cNvPr>
          <p:cNvSpPr/>
          <p:nvPr/>
        </p:nvSpPr>
        <p:spPr>
          <a:xfrm>
            <a:off x="4054804" y="5251556"/>
            <a:ext cx="1137176" cy="110247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62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96022E-6 L -1.47257 -0.00532 " pathEditMode="relative" rAng="0" ptsTypes="AA">
                                      <p:cBhvr>
                                        <p:cTn id="6" dur="17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628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xit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лако 1"/>
          <p:cNvSpPr/>
          <p:nvPr/>
        </p:nvSpPr>
        <p:spPr>
          <a:xfrm>
            <a:off x="9828584" y="333458"/>
            <a:ext cx="2304256" cy="1080120"/>
          </a:xfrm>
          <a:prstGeom prst="cloud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</a:rPr>
              <a:t>7 + 7</a:t>
            </a:r>
            <a:endParaRPr lang="ru-RU" sz="3600" b="1" dirty="0">
              <a:solidFill>
                <a:srgbClr val="0070C0"/>
              </a:solidFill>
            </a:endParaRPr>
          </a:p>
        </p:txBody>
      </p:sp>
      <p:pic>
        <p:nvPicPr>
          <p:cNvPr id="3" name="Рисунок 2" descr="Рисунок13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92280" y="2692378"/>
            <a:ext cx="1584176" cy="2112235"/>
          </a:xfrm>
          <a:prstGeom prst="rect">
            <a:avLst/>
          </a:prstGeom>
        </p:spPr>
      </p:pic>
      <p:sp>
        <p:nvSpPr>
          <p:cNvPr id="4" name="Пятно 1 3"/>
          <p:cNvSpPr/>
          <p:nvPr/>
        </p:nvSpPr>
        <p:spPr>
          <a:xfrm>
            <a:off x="2210688" y="5251556"/>
            <a:ext cx="1152128" cy="1224136"/>
          </a:xfrm>
          <a:prstGeom prst="irregularSeal1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11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5" name="Пятно 1 4"/>
          <p:cNvSpPr/>
          <p:nvPr/>
        </p:nvSpPr>
        <p:spPr>
          <a:xfrm>
            <a:off x="4082896" y="5251556"/>
            <a:ext cx="1152128" cy="1224136"/>
          </a:xfrm>
          <a:prstGeom prst="irregularSeal1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13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6" name="Пятно 1 5"/>
          <p:cNvSpPr/>
          <p:nvPr/>
        </p:nvSpPr>
        <p:spPr>
          <a:xfrm>
            <a:off x="5955104" y="5251556"/>
            <a:ext cx="1152128" cy="1224136"/>
          </a:xfrm>
          <a:prstGeom prst="irregularSeal1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14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524328" y="1772816"/>
            <a:ext cx="1152128" cy="360040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СТАРТ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8" name="Стрелка вправо 7">
            <a:hlinkClick r:id="" action="ppaction://hlinkshowjump?jump=nextslide"/>
          </p:cNvPr>
          <p:cNvSpPr/>
          <p:nvPr/>
        </p:nvSpPr>
        <p:spPr>
          <a:xfrm>
            <a:off x="8172400" y="6093296"/>
            <a:ext cx="720080" cy="456434"/>
          </a:xfrm>
          <a:prstGeom prst="rightArrow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noaction">
              <a:snd r:embed="rId3" name="нет грубый.wav"/>
            </a:hlinkClick>
          </p:cNvPr>
          <p:cNvSpPr/>
          <p:nvPr/>
        </p:nvSpPr>
        <p:spPr>
          <a:xfrm>
            <a:off x="2030668" y="5114437"/>
            <a:ext cx="5256584" cy="146454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hlinkClick r:id="" action="ppaction://noaction">
              <a:snd r:embed="rId4" name="Верно.wav"/>
            </a:hlinkClick>
          </p:cNvPr>
          <p:cNvSpPr/>
          <p:nvPr/>
        </p:nvSpPr>
        <p:spPr>
          <a:xfrm>
            <a:off x="5955104" y="5312386"/>
            <a:ext cx="1137176" cy="110247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2629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96022E-6 L -1.47257 -0.00532 " pathEditMode="relative" rAng="0" ptsTypes="AA">
                                      <p:cBhvr>
                                        <p:cTn id="6" dur="17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628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xit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лако 1"/>
          <p:cNvSpPr/>
          <p:nvPr/>
        </p:nvSpPr>
        <p:spPr>
          <a:xfrm>
            <a:off x="9828584" y="333458"/>
            <a:ext cx="2304256" cy="1080120"/>
          </a:xfrm>
          <a:prstGeom prst="cloud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rgbClr val="0070C0"/>
                </a:solidFill>
              </a:rPr>
              <a:t>5</a:t>
            </a:r>
            <a:r>
              <a:rPr lang="ru-RU" sz="3600" b="1" dirty="0" smtClean="0">
                <a:solidFill>
                  <a:srgbClr val="0070C0"/>
                </a:solidFill>
              </a:rPr>
              <a:t> + 6</a:t>
            </a:r>
            <a:endParaRPr lang="ru-RU" sz="3600" b="1" dirty="0">
              <a:solidFill>
                <a:srgbClr val="0070C0"/>
              </a:solidFill>
            </a:endParaRPr>
          </a:p>
        </p:txBody>
      </p:sp>
      <p:pic>
        <p:nvPicPr>
          <p:cNvPr id="3" name="Рисунок 2" descr="Рисунок13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92280" y="2692378"/>
            <a:ext cx="1584176" cy="2112235"/>
          </a:xfrm>
          <a:prstGeom prst="rect">
            <a:avLst/>
          </a:prstGeom>
        </p:spPr>
      </p:pic>
      <p:sp>
        <p:nvSpPr>
          <p:cNvPr id="4" name="Пятно 1 3"/>
          <p:cNvSpPr/>
          <p:nvPr/>
        </p:nvSpPr>
        <p:spPr>
          <a:xfrm>
            <a:off x="2210688" y="5251556"/>
            <a:ext cx="1152128" cy="1224136"/>
          </a:xfrm>
          <a:prstGeom prst="irregularSeal1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11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5" name="Пятно 1 4"/>
          <p:cNvSpPr/>
          <p:nvPr/>
        </p:nvSpPr>
        <p:spPr>
          <a:xfrm>
            <a:off x="4082896" y="5251556"/>
            <a:ext cx="1152128" cy="1224136"/>
          </a:xfrm>
          <a:prstGeom prst="irregularSeal1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13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6" name="Пятно 1 5"/>
          <p:cNvSpPr/>
          <p:nvPr/>
        </p:nvSpPr>
        <p:spPr>
          <a:xfrm>
            <a:off x="5955104" y="5251556"/>
            <a:ext cx="1152128" cy="1224136"/>
          </a:xfrm>
          <a:prstGeom prst="irregularSeal1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14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524328" y="1772816"/>
            <a:ext cx="1152128" cy="360040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СТАРТ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8" name="Стрелка вправо 7">
            <a:hlinkClick r:id="" action="ppaction://hlinkshowjump?jump=nextslide"/>
          </p:cNvPr>
          <p:cNvSpPr/>
          <p:nvPr/>
        </p:nvSpPr>
        <p:spPr>
          <a:xfrm>
            <a:off x="8172400" y="6093296"/>
            <a:ext cx="720080" cy="456434"/>
          </a:xfrm>
          <a:prstGeom prst="rightArrow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noaction">
              <a:snd r:embed="rId3" name="нет грубый.wav"/>
            </a:hlinkClick>
          </p:cNvPr>
          <p:cNvSpPr/>
          <p:nvPr/>
        </p:nvSpPr>
        <p:spPr>
          <a:xfrm>
            <a:off x="2030668" y="5114437"/>
            <a:ext cx="5256584" cy="146454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hlinkClick r:id="" action="ppaction://noaction">
              <a:snd r:embed="rId4" name="Верно.wav"/>
            </a:hlinkClick>
          </p:cNvPr>
          <p:cNvSpPr/>
          <p:nvPr/>
        </p:nvSpPr>
        <p:spPr>
          <a:xfrm>
            <a:off x="2210688" y="5277474"/>
            <a:ext cx="1137176" cy="110247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589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96022E-6 L -1.47257 -0.00532 " pathEditMode="relative" rAng="0" ptsTypes="AA">
                                      <p:cBhvr>
                                        <p:cTn id="6" dur="17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628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xit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лако 1"/>
          <p:cNvSpPr/>
          <p:nvPr/>
        </p:nvSpPr>
        <p:spPr>
          <a:xfrm>
            <a:off x="9828584" y="333458"/>
            <a:ext cx="2304256" cy="1080120"/>
          </a:xfrm>
          <a:prstGeom prst="cloud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</a:rPr>
              <a:t>7 + 6</a:t>
            </a:r>
            <a:endParaRPr lang="ru-RU" sz="3600" b="1" dirty="0">
              <a:solidFill>
                <a:srgbClr val="0070C0"/>
              </a:solidFill>
            </a:endParaRPr>
          </a:p>
        </p:txBody>
      </p:sp>
      <p:pic>
        <p:nvPicPr>
          <p:cNvPr id="3" name="Рисунок 2" descr="Рисунок13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92280" y="2692378"/>
            <a:ext cx="1584176" cy="2112235"/>
          </a:xfrm>
          <a:prstGeom prst="rect">
            <a:avLst/>
          </a:prstGeom>
        </p:spPr>
      </p:pic>
      <p:sp>
        <p:nvSpPr>
          <p:cNvPr id="4" name="Пятно 1 3"/>
          <p:cNvSpPr/>
          <p:nvPr/>
        </p:nvSpPr>
        <p:spPr>
          <a:xfrm>
            <a:off x="2210688" y="5251556"/>
            <a:ext cx="1152128" cy="1224136"/>
          </a:xfrm>
          <a:prstGeom prst="irregularSeal1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11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5" name="Пятно 1 4"/>
          <p:cNvSpPr/>
          <p:nvPr/>
        </p:nvSpPr>
        <p:spPr>
          <a:xfrm>
            <a:off x="4082896" y="5251556"/>
            <a:ext cx="1152128" cy="1224136"/>
          </a:xfrm>
          <a:prstGeom prst="irregularSeal1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13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6" name="Пятно 1 5"/>
          <p:cNvSpPr/>
          <p:nvPr/>
        </p:nvSpPr>
        <p:spPr>
          <a:xfrm>
            <a:off x="5955104" y="5251556"/>
            <a:ext cx="1152128" cy="1224136"/>
          </a:xfrm>
          <a:prstGeom prst="irregularSeal1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14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524328" y="1772816"/>
            <a:ext cx="1152128" cy="360040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СТАРТ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8" name="Стрелка вправо 7">
            <a:hlinkClick r:id="" action="ppaction://hlinkshowjump?jump=nextslide"/>
          </p:cNvPr>
          <p:cNvSpPr/>
          <p:nvPr/>
        </p:nvSpPr>
        <p:spPr>
          <a:xfrm>
            <a:off x="8172400" y="6093296"/>
            <a:ext cx="720080" cy="456434"/>
          </a:xfrm>
          <a:prstGeom prst="rightArrow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noaction">
              <a:snd r:embed="rId3" name="нет грубый.wav"/>
            </a:hlinkClick>
          </p:cNvPr>
          <p:cNvSpPr/>
          <p:nvPr/>
        </p:nvSpPr>
        <p:spPr>
          <a:xfrm>
            <a:off x="2030668" y="5114437"/>
            <a:ext cx="5256584" cy="146454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hlinkClick r:id="" action="ppaction://noaction">
              <a:snd r:embed="rId4" name="Верно.wav"/>
            </a:hlinkClick>
          </p:cNvPr>
          <p:cNvSpPr/>
          <p:nvPr/>
        </p:nvSpPr>
        <p:spPr>
          <a:xfrm>
            <a:off x="4082896" y="5295472"/>
            <a:ext cx="1137176" cy="110247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314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96022E-6 L -1.47257 -0.00532 " pathEditMode="relative" rAng="0" ptsTypes="AA">
                                      <p:cBhvr>
                                        <p:cTn id="6" dur="17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628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xit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Умножение 7">
            <a:hlinkClick r:id="" action="ppaction://hlinkshowjump?jump=endshow"/>
          </p:cNvPr>
          <p:cNvSpPr/>
          <p:nvPr/>
        </p:nvSpPr>
        <p:spPr>
          <a:xfrm>
            <a:off x="8406456" y="6093296"/>
            <a:ext cx="540000" cy="540000"/>
          </a:xfrm>
          <a:prstGeom prst="mathMultiply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Выноска-облако 10"/>
          <p:cNvSpPr/>
          <p:nvPr/>
        </p:nvSpPr>
        <p:spPr>
          <a:xfrm>
            <a:off x="2987824" y="260648"/>
            <a:ext cx="5904656" cy="3096344"/>
          </a:xfrm>
          <a:prstGeom prst="cloudCallout">
            <a:avLst>
              <a:gd name="adj1" fmla="val -58185"/>
              <a:gd name="adj2" fmla="val 26136"/>
            </a:avLst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</a:rPr>
              <a:t>Спасибо </a:t>
            </a:r>
          </a:p>
          <a:p>
            <a:pPr algn="ctr"/>
            <a:r>
              <a:rPr lang="ru-RU" sz="5400" b="1" dirty="0" smtClean="0">
                <a:solidFill>
                  <a:srgbClr val="C00000"/>
                </a:solidFill>
              </a:rPr>
              <a:t>за помощь!</a:t>
            </a:r>
            <a:endParaRPr lang="ru-RU" sz="5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419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-облако 1"/>
          <p:cNvSpPr/>
          <p:nvPr/>
        </p:nvSpPr>
        <p:spPr>
          <a:xfrm>
            <a:off x="2987824" y="260648"/>
            <a:ext cx="5904656" cy="3096344"/>
          </a:xfrm>
          <a:prstGeom prst="cloudCallout">
            <a:avLst>
              <a:gd name="adj1" fmla="val -58185"/>
              <a:gd name="adj2" fmla="val 26136"/>
            </a:avLst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Ребята!</a:t>
            </a:r>
          </a:p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Помогите нам убежать от волка. Для этого нужно нажать на копку «Старт» и решить пример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Управляющая кнопка: сведения 2">
            <a:hlinkClick r:id="" action="ppaction://hlinkshowjump?jump=lastslide" highlightClick="1"/>
          </p:cNvPr>
          <p:cNvSpPr/>
          <p:nvPr/>
        </p:nvSpPr>
        <p:spPr>
          <a:xfrm>
            <a:off x="251520" y="260648"/>
            <a:ext cx="360000" cy="360000"/>
          </a:xfrm>
          <a:prstGeom prst="actionButtonInformation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 descr="Рисунок13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92280" y="2692378"/>
            <a:ext cx="1584176" cy="2112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212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лако 1"/>
          <p:cNvSpPr/>
          <p:nvPr/>
        </p:nvSpPr>
        <p:spPr>
          <a:xfrm>
            <a:off x="9828584" y="333458"/>
            <a:ext cx="2304256" cy="1080120"/>
          </a:xfrm>
          <a:prstGeom prst="cloud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</a:rPr>
              <a:t>9 + 9</a:t>
            </a:r>
            <a:endParaRPr lang="ru-RU" sz="3600" b="1" dirty="0">
              <a:solidFill>
                <a:srgbClr val="0070C0"/>
              </a:solidFill>
            </a:endParaRPr>
          </a:p>
        </p:txBody>
      </p:sp>
      <p:pic>
        <p:nvPicPr>
          <p:cNvPr id="3" name="Рисунок 2" descr="Рисунок13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92280" y="2692378"/>
            <a:ext cx="1584176" cy="2112235"/>
          </a:xfrm>
          <a:prstGeom prst="rect">
            <a:avLst/>
          </a:prstGeom>
        </p:spPr>
      </p:pic>
      <p:sp>
        <p:nvSpPr>
          <p:cNvPr id="4" name="Пятно 1 3"/>
          <p:cNvSpPr/>
          <p:nvPr/>
        </p:nvSpPr>
        <p:spPr>
          <a:xfrm>
            <a:off x="2210688" y="5251556"/>
            <a:ext cx="1152128" cy="1224136"/>
          </a:xfrm>
          <a:prstGeom prst="irregularSeal1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20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5" name="Пятно 1 4"/>
          <p:cNvSpPr/>
          <p:nvPr/>
        </p:nvSpPr>
        <p:spPr>
          <a:xfrm>
            <a:off x="4082896" y="5251556"/>
            <a:ext cx="1152128" cy="1224136"/>
          </a:xfrm>
          <a:prstGeom prst="irregularSeal1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19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6" name="Пятно 1 5"/>
          <p:cNvSpPr/>
          <p:nvPr/>
        </p:nvSpPr>
        <p:spPr>
          <a:xfrm>
            <a:off x="5955104" y="5251556"/>
            <a:ext cx="1152128" cy="1224136"/>
          </a:xfrm>
          <a:prstGeom prst="irregularSeal1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18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524328" y="1772816"/>
            <a:ext cx="1152128" cy="360040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СТАРТ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8" name="Стрелка вправо 7">
            <a:hlinkClick r:id="" action="ppaction://hlinkshowjump?jump=nextslide"/>
          </p:cNvPr>
          <p:cNvSpPr/>
          <p:nvPr/>
        </p:nvSpPr>
        <p:spPr>
          <a:xfrm>
            <a:off x="8172400" y="6093296"/>
            <a:ext cx="720080" cy="456434"/>
          </a:xfrm>
          <a:prstGeom prst="rightArrow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noaction">
              <a:snd r:embed="rId3" name="нет грубый.wav"/>
            </a:hlinkClick>
          </p:cNvPr>
          <p:cNvSpPr/>
          <p:nvPr/>
        </p:nvSpPr>
        <p:spPr>
          <a:xfrm>
            <a:off x="1979712" y="5085184"/>
            <a:ext cx="5256584" cy="146454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hlinkClick r:id="" action="ppaction://noaction">
              <a:snd r:embed="rId4" name="Верно.wav"/>
            </a:hlinkClick>
          </p:cNvPr>
          <p:cNvSpPr/>
          <p:nvPr/>
        </p:nvSpPr>
        <p:spPr>
          <a:xfrm>
            <a:off x="5955104" y="5373216"/>
            <a:ext cx="1137176" cy="110247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804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96022E-6 L -1.47257 -0.00532 " pathEditMode="relative" rAng="0" ptsTypes="AA">
                                      <p:cBhvr>
                                        <p:cTn id="6" dur="17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628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xit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лако 1"/>
          <p:cNvSpPr/>
          <p:nvPr/>
        </p:nvSpPr>
        <p:spPr>
          <a:xfrm>
            <a:off x="9828584" y="333458"/>
            <a:ext cx="2304256" cy="1080120"/>
          </a:xfrm>
          <a:prstGeom prst="cloud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</a:rPr>
              <a:t>10 + 9</a:t>
            </a:r>
            <a:endParaRPr lang="ru-RU" sz="3600" b="1" dirty="0">
              <a:solidFill>
                <a:srgbClr val="0070C0"/>
              </a:solidFill>
            </a:endParaRPr>
          </a:p>
        </p:txBody>
      </p:sp>
      <p:pic>
        <p:nvPicPr>
          <p:cNvPr id="3" name="Рисунок 2" descr="Рисунок13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92280" y="2692378"/>
            <a:ext cx="1584176" cy="2112235"/>
          </a:xfrm>
          <a:prstGeom prst="rect">
            <a:avLst/>
          </a:prstGeom>
        </p:spPr>
      </p:pic>
      <p:sp>
        <p:nvSpPr>
          <p:cNvPr id="4" name="Пятно 1 3"/>
          <p:cNvSpPr/>
          <p:nvPr/>
        </p:nvSpPr>
        <p:spPr>
          <a:xfrm>
            <a:off x="2210688" y="5251556"/>
            <a:ext cx="1152128" cy="1224136"/>
          </a:xfrm>
          <a:prstGeom prst="irregularSeal1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20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5" name="Пятно 1 4"/>
          <p:cNvSpPr/>
          <p:nvPr/>
        </p:nvSpPr>
        <p:spPr>
          <a:xfrm>
            <a:off x="4082896" y="5251556"/>
            <a:ext cx="1152128" cy="1224136"/>
          </a:xfrm>
          <a:prstGeom prst="irregularSeal1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19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6" name="Пятно 1 5"/>
          <p:cNvSpPr/>
          <p:nvPr/>
        </p:nvSpPr>
        <p:spPr>
          <a:xfrm>
            <a:off x="5955104" y="5251556"/>
            <a:ext cx="1152128" cy="1224136"/>
          </a:xfrm>
          <a:prstGeom prst="irregularSeal1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18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524328" y="1772816"/>
            <a:ext cx="1152128" cy="360040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СТАРТ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8" name="Стрелка вправо 7">
            <a:hlinkClick r:id="" action="ppaction://hlinkshowjump?jump=nextslide"/>
          </p:cNvPr>
          <p:cNvSpPr/>
          <p:nvPr/>
        </p:nvSpPr>
        <p:spPr>
          <a:xfrm>
            <a:off x="8172400" y="6093296"/>
            <a:ext cx="720080" cy="456434"/>
          </a:xfrm>
          <a:prstGeom prst="rightArrow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noaction">
              <a:snd r:embed="rId3" name="нет грубый.wav"/>
            </a:hlinkClick>
          </p:cNvPr>
          <p:cNvSpPr/>
          <p:nvPr/>
        </p:nvSpPr>
        <p:spPr>
          <a:xfrm>
            <a:off x="1979712" y="5085184"/>
            <a:ext cx="5256584" cy="146454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hlinkClick r:id="" action="ppaction://noaction">
              <a:snd r:embed="rId4" name="Верно.wav"/>
            </a:hlinkClick>
          </p:cNvPr>
          <p:cNvSpPr/>
          <p:nvPr/>
        </p:nvSpPr>
        <p:spPr>
          <a:xfrm>
            <a:off x="4039416" y="5250664"/>
            <a:ext cx="1137176" cy="110247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5281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96022E-6 L -1.47257 -0.00532 " pathEditMode="relative" rAng="0" ptsTypes="AA">
                                      <p:cBhvr>
                                        <p:cTn id="6" dur="17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628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xit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лако 1"/>
          <p:cNvSpPr/>
          <p:nvPr/>
        </p:nvSpPr>
        <p:spPr>
          <a:xfrm>
            <a:off x="9828584" y="333458"/>
            <a:ext cx="2304256" cy="1080120"/>
          </a:xfrm>
          <a:prstGeom prst="cloud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rgbClr val="0070C0"/>
                </a:solidFill>
              </a:rPr>
              <a:t>2</a:t>
            </a:r>
            <a:r>
              <a:rPr lang="ru-RU" sz="3600" b="1" dirty="0" smtClean="0">
                <a:solidFill>
                  <a:srgbClr val="0070C0"/>
                </a:solidFill>
              </a:rPr>
              <a:t> + 14</a:t>
            </a:r>
            <a:endParaRPr lang="ru-RU" sz="3600" b="1" dirty="0">
              <a:solidFill>
                <a:srgbClr val="0070C0"/>
              </a:solidFill>
            </a:endParaRPr>
          </a:p>
        </p:txBody>
      </p:sp>
      <p:pic>
        <p:nvPicPr>
          <p:cNvPr id="3" name="Рисунок 2" descr="Рисунок13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92280" y="2692378"/>
            <a:ext cx="1584176" cy="2112235"/>
          </a:xfrm>
          <a:prstGeom prst="rect">
            <a:avLst/>
          </a:prstGeom>
        </p:spPr>
      </p:pic>
      <p:sp>
        <p:nvSpPr>
          <p:cNvPr id="4" name="Пятно 1 3"/>
          <p:cNvSpPr/>
          <p:nvPr/>
        </p:nvSpPr>
        <p:spPr>
          <a:xfrm>
            <a:off x="2210688" y="5251556"/>
            <a:ext cx="1152128" cy="1224136"/>
          </a:xfrm>
          <a:prstGeom prst="irregularSeal1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16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5" name="Пятно 1 4"/>
          <p:cNvSpPr/>
          <p:nvPr/>
        </p:nvSpPr>
        <p:spPr>
          <a:xfrm>
            <a:off x="4082896" y="5251556"/>
            <a:ext cx="1152128" cy="1224136"/>
          </a:xfrm>
          <a:prstGeom prst="irregularSeal1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17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6" name="Пятно 1 5"/>
          <p:cNvSpPr/>
          <p:nvPr/>
        </p:nvSpPr>
        <p:spPr>
          <a:xfrm>
            <a:off x="5955104" y="5251556"/>
            <a:ext cx="1152128" cy="1224136"/>
          </a:xfrm>
          <a:prstGeom prst="irregularSeal1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18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524328" y="1772816"/>
            <a:ext cx="1152128" cy="360040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СТАРТ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8" name="Стрелка вправо 7">
            <a:hlinkClick r:id="" action="ppaction://hlinkshowjump?jump=nextslide"/>
          </p:cNvPr>
          <p:cNvSpPr/>
          <p:nvPr/>
        </p:nvSpPr>
        <p:spPr>
          <a:xfrm>
            <a:off x="8172400" y="6093296"/>
            <a:ext cx="720080" cy="456434"/>
          </a:xfrm>
          <a:prstGeom prst="rightArrow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noaction">
              <a:snd r:embed="rId3" name="нет грубый.wav"/>
            </a:hlinkClick>
          </p:cNvPr>
          <p:cNvSpPr/>
          <p:nvPr/>
        </p:nvSpPr>
        <p:spPr>
          <a:xfrm>
            <a:off x="2030668" y="5132258"/>
            <a:ext cx="5256584" cy="146454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hlinkClick r:id="" action="ppaction://noaction">
              <a:snd r:embed="rId4" name="Верно.wav"/>
            </a:hlinkClick>
          </p:cNvPr>
          <p:cNvSpPr/>
          <p:nvPr/>
        </p:nvSpPr>
        <p:spPr>
          <a:xfrm>
            <a:off x="2210688" y="5312386"/>
            <a:ext cx="1137176" cy="110247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217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96022E-6 L -1.47257 -0.00532 " pathEditMode="relative" rAng="0" ptsTypes="AA">
                                      <p:cBhvr>
                                        <p:cTn id="6" dur="17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628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xit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лако 1"/>
          <p:cNvSpPr/>
          <p:nvPr/>
        </p:nvSpPr>
        <p:spPr>
          <a:xfrm>
            <a:off x="9828584" y="333458"/>
            <a:ext cx="2304256" cy="1080120"/>
          </a:xfrm>
          <a:prstGeom prst="cloud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</a:rPr>
              <a:t>12 + 7</a:t>
            </a:r>
            <a:endParaRPr lang="ru-RU" sz="3600" b="1" dirty="0">
              <a:solidFill>
                <a:srgbClr val="0070C0"/>
              </a:solidFill>
            </a:endParaRPr>
          </a:p>
        </p:txBody>
      </p:sp>
      <p:pic>
        <p:nvPicPr>
          <p:cNvPr id="3" name="Рисунок 2" descr="Рисунок13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92280" y="2692378"/>
            <a:ext cx="1584176" cy="2112235"/>
          </a:xfrm>
          <a:prstGeom prst="rect">
            <a:avLst/>
          </a:prstGeom>
        </p:spPr>
      </p:pic>
      <p:sp>
        <p:nvSpPr>
          <p:cNvPr id="4" name="Пятно 1 3"/>
          <p:cNvSpPr/>
          <p:nvPr/>
        </p:nvSpPr>
        <p:spPr>
          <a:xfrm>
            <a:off x="2210688" y="5251556"/>
            <a:ext cx="1152128" cy="1224136"/>
          </a:xfrm>
          <a:prstGeom prst="irregularSeal1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16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5" name="Пятно 1 4"/>
          <p:cNvSpPr/>
          <p:nvPr/>
        </p:nvSpPr>
        <p:spPr>
          <a:xfrm>
            <a:off x="4082896" y="5251556"/>
            <a:ext cx="1152128" cy="1224136"/>
          </a:xfrm>
          <a:prstGeom prst="irregularSeal1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19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6" name="Пятно 1 5"/>
          <p:cNvSpPr/>
          <p:nvPr/>
        </p:nvSpPr>
        <p:spPr>
          <a:xfrm>
            <a:off x="5955104" y="5251556"/>
            <a:ext cx="1152128" cy="1224136"/>
          </a:xfrm>
          <a:prstGeom prst="irregularSeal1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18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524328" y="1772816"/>
            <a:ext cx="1152128" cy="360040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СТАРТ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8" name="Стрелка вправо 7">
            <a:hlinkClick r:id="" action="ppaction://hlinkshowjump?jump=nextslide"/>
          </p:cNvPr>
          <p:cNvSpPr/>
          <p:nvPr/>
        </p:nvSpPr>
        <p:spPr>
          <a:xfrm>
            <a:off x="8172400" y="6093296"/>
            <a:ext cx="720080" cy="456434"/>
          </a:xfrm>
          <a:prstGeom prst="rightArrow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noaction">
              <a:snd r:embed="rId3" name="нет грубый.wav"/>
            </a:hlinkClick>
          </p:cNvPr>
          <p:cNvSpPr/>
          <p:nvPr/>
        </p:nvSpPr>
        <p:spPr>
          <a:xfrm>
            <a:off x="2052765" y="5085184"/>
            <a:ext cx="5256584" cy="146454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hlinkClick r:id="" action="ppaction://noaction">
              <a:snd r:embed="rId4" name="Верно.wav"/>
            </a:hlinkClick>
          </p:cNvPr>
          <p:cNvSpPr/>
          <p:nvPr/>
        </p:nvSpPr>
        <p:spPr>
          <a:xfrm>
            <a:off x="4082896" y="5251556"/>
            <a:ext cx="1137176" cy="110247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4032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96022E-6 L -1.47257 -0.00532 " pathEditMode="relative" rAng="0" ptsTypes="AA">
                                      <p:cBhvr>
                                        <p:cTn id="6" dur="17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628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xit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лако 1"/>
          <p:cNvSpPr/>
          <p:nvPr/>
        </p:nvSpPr>
        <p:spPr>
          <a:xfrm>
            <a:off x="9828584" y="333458"/>
            <a:ext cx="2304256" cy="1080120"/>
          </a:xfrm>
          <a:prstGeom prst="cloud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rgbClr val="0070C0"/>
                </a:solidFill>
              </a:rPr>
              <a:t>6</a:t>
            </a:r>
            <a:r>
              <a:rPr lang="ru-RU" sz="3600" b="1" dirty="0" smtClean="0">
                <a:solidFill>
                  <a:srgbClr val="0070C0"/>
                </a:solidFill>
              </a:rPr>
              <a:t> + 6</a:t>
            </a:r>
            <a:endParaRPr lang="ru-RU" sz="3600" b="1" dirty="0">
              <a:solidFill>
                <a:srgbClr val="0070C0"/>
              </a:solidFill>
            </a:endParaRPr>
          </a:p>
        </p:txBody>
      </p:sp>
      <p:pic>
        <p:nvPicPr>
          <p:cNvPr id="3" name="Рисунок 2" descr="Рисунок13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92280" y="2692378"/>
            <a:ext cx="1584176" cy="2112235"/>
          </a:xfrm>
          <a:prstGeom prst="rect">
            <a:avLst/>
          </a:prstGeom>
        </p:spPr>
      </p:pic>
      <p:sp>
        <p:nvSpPr>
          <p:cNvPr id="4" name="Пятно 1 3"/>
          <p:cNvSpPr/>
          <p:nvPr/>
        </p:nvSpPr>
        <p:spPr>
          <a:xfrm>
            <a:off x="2210688" y="5251556"/>
            <a:ext cx="1152128" cy="1224136"/>
          </a:xfrm>
          <a:prstGeom prst="irregularSeal1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14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5" name="Пятно 1 4"/>
          <p:cNvSpPr/>
          <p:nvPr/>
        </p:nvSpPr>
        <p:spPr>
          <a:xfrm>
            <a:off x="4082896" y="5251556"/>
            <a:ext cx="1152128" cy="1224136"/>
          </a:xfrm>
          <a:prstGeom prst="irregularSeal1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13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6" name="Пятно 1 5"/>
          <p:cNvSpPr/>
          <p:nvPr/>
        </p:nvSpPr>
        <p:spPr>
          <a:xfrm>
            <a:off x="5955104" y="5251556"/>
            <a:ext cx="1152128" cy="1224136"/>
          </a:xfrm>
          <a:prstGeom prst="irregularSeal1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12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524328" y="1772816"/>
            <a:ext cx="1152128" cy="360040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СТАРТ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8" name="Стрелка вправо 7">
            <a:hlinkClick r:id="" action="ppaction://hlinkshowjump?jump=nextslide"/>
          </p:cNvPr>
          <p:cNvSpPr/>
          <p:nvPr/>
        </p:nvSpPr>
        <p:spPr>
          <a:xfrm>
            <a:off x="8172400" y="6093296"/>
            <a:ext cx="720080" cy="456434"/>
          </a:xfrm>
          <a:prstGeom prst="rightArrow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noaction">
              <a:snd r:embed="rId3" name="нет грубый.wav"/>
            </a:hlinkClick>
          </p:cNvPr>
          <p:cNvSpPr/>
          <p:nvPr/>
        </p:nvSpPr>
        <p:spPr>
          <a:xfrm>
            <a:off x="2030668" y="5188035"/>
            <a:ext cx="5256584" cy="146454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hlinkClick r:id="" action="ppaction://noaction">
              <a:snd r:embed="rId4" name="Верно.wav"/>
            </a:hlinkClick>
          </p:cNvPr>
          <p:cNvSpPr/>
          <p:nvPr/>
        </p:nvSpPr>
        <p:spPr>
          <a:xfrm>
            <a:off x="5955104" y="5312386"/>
            <a:ext cx="1137176" cy="110247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1267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96022E-6 L -1.47257 -0.00532 " pathEditMode="relative" rAng="0" ptsTypes="AA">
                                      <p:cBhvr>
                                        <p:cTn id="6" dur="17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628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xit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лако 1"/>
          <p:cNvSpPr/>
          <p:nvPr/>
        </p:nvSpPr>
        <p:spPr>
          <a:xfrm>
            <a:off x="9828584" y="333458"/>
            <a:ext cx="2304256" cy="1080120"/>
          </a:xfrm>
          <a:prstGeom prst="cloud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</a:rPr>
              <a:t>8 + 6</a:t>
            </a:r>
            <a:endParaRPr lang="ru-RU" sz="3600" b="1" dirty="0">
              <a:solidFill>
                <a:srgbClr val="0070C0"/>
              </a:solidFill>
            </a:endParaRPr>
          </a:p>
        </p:txBody>
      </p:sp>
      <p:pic>
        <p:nvPicPr>
          <p:cNvPr id="3" name="Рисунок 2" descr="Рисунок13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92280" y="2692378"/>
            <a:ext cx="1584176" cy="2112235"/>
          </a:xfrm>
          <a:prstGeom prst="rect">
            <a:avLst/>
          </a:prstGeom>
        </p:spPr>
      </p:pic>
      <p:sp>
        <p:nvSpPr>
          <p:cNvPr id="4" name="Пятно 1 3"/>
          <p:cNvSpPr/>
          <p:nvPr/>
        </p:nvSpPr>
        <p:spPr>
          <a:xfrm>
            <a:off x="2210688" y="5251556"/>
            <a:ext cx="1152128" cy="1224136"/>
          </a:xfrm>
          <a:prstGeom prst="irregularSeal1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14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5" name="Пятно 1 4"/>
          <p:cNvSpPr/>
          <p:nvPr/>
        </p:nvSpPr>
        <p:spPr>
          <a:xfrm>
            <a:off x="4082896" y="5251556"/>
            <a:ext cx="1152128" cy="1224136"/>
          </a:xfrm>
          <a:prstGeom prst="irregularSeal1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13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6" name="Пятно 1 5"/>
          <p:cNvSpPr/>
          <p:nvPr/>
        </p:nvSpPr>
        <p:spPr>
          <a:xfrm>
            <a:off x="5955104" y="5251556"/>
            <a:ext cx="1152128" cy="1224136"/>
          </a:xfrm>
          <a:prstGeom prst="irregularSeal1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12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524328" y="1772816"/>
            <a:ext cx="1152128" cy="360040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СТАРТ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8" name="Стрелка вправо 7">
            <a:hlinkClick r:id="" action="ppaction://hlinkshowjump?jump=nextslide"/>
          </p:cNvPr>
          <p:cNvSpPr/>
          <p:nvPr/>
        </p:nvSpPr>
        <p:spPr>
          <a:xfrm>
            <a:off x="8172400" y="6093296"/>
            <a:ext cx="720080" cy="456434"/>
          </a:xfrm>
          <a:prstGeom prst="rightArrow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noaction">
              <a:snd r:embed="rId3" name="нет грубый.wav"/>
            </a:hlinkClick>
          </p:cNvPr>
          <p:cNvSpPr/>
          <p:nvPr/>
        </p:nvSpPr>
        <p:spPr>
          <a:xfrm>
            <a:off x="2030668" y="5188035"/>
            <a:ext cx="5256584" cy="146454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hlinkClick r:id="" action="ppaction://noaction">
              <a:snd r:embed="rId4" name="Верно.wav"/>
            </a:hlinkClick>
          </p:cNvPr>
          <p:cNvSpPr/>
          <p:nvPr/>
        </p:nvSpPr>
        <p:spPr>
          <a:xfrm>
            <a:off x="2196685" y="5312386"/>
            <a:ext cx="1137176" cy="110247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3368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96022E-6 L -1.47257 -0.00532 " pathEditMode="relative" rAng="0" ptsTypes="AA">
                                      <p:cBhvr>
                                        <p:cTn id="6" dur="17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628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xit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лако 1"/>
          <p:cNvSpPr/>
          <p:nvPr/>
        </p:nvSpPr>
        <p:spPr>
          <a:xfrm>
            <a:off x="9828584" y="333458"/>
            <a:ext cx="2304256" cy="1080120"/>
          </a:xfrm>
          <a:prstGeom prst="cloud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rgbClr val="0070C0"/>
                </a:solidFill>
              </a:rPr>
              <a:t>9</a:t>
            </a:r>
            <a:r>
              <a:rPr lang="ru-RU" sz="3600" b="1" dirty="0" smtClean="0">
                <a:solidFill>
                  <a:srgbClr val="0070C0"/>
                </a:solidFill>
              </a:rPr>
              <a:t> + 4</a:t>
            </a:r>
            <a:endParaRPr lang="ru-RU" sz="3600" b="1" dirty="0">
              <a:solidFill>
                <a:srgbClr val="0070C0"/>
              </a:solidFill>
            </a:endParaRPr>
          </a:p>
        </p:txBody>
      </p:sp>
      <p:pic>
        <p:nvPicPr>
          <p:cNvPr id="3" name="Рисунок 2" descr="Рисунок13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92280" y="2692378"/>
            <a:ext cx="1584176" cy="2112235"/>
          </a:xfrm>
          <a:prstGeom prst="rect">
            <a:avLst/>
          </a:prstGeom>
        </p:spPr>
      </p:pic>
      <p:sp>
        <p:nvSpPr>
          <p:cNvPr id="4" name="Пятно 1 3"/>
          <p:cNvSpPr/>
          <p:nvPr/>
        </p:nvSpPr>
        <p:spPr>
          <a:xfrm>
            <a:off x="2210688" y="5251556"/>
            <a:ext cx="1152128" cy="1224136"/>
          </a:xfrm>
          <a:prstGeom prst="irregularSeal1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14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5" name="Пятно 1 4"/>
          <p:cNvSpPr/>
          <p:nvPr/>
        </p:nvSpPr>
        <p:spPr>
          <a:xfrm>
            <a:off x="4082896" y="5251556"/>
            <a:ext cx="1152128" cy="1224136"/>
          </a:xfrm>
          <a:prstGeom prst="irregularSeal1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13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6" name="Пятно 1 5"/>
          <p:cNvSpPr/>
          <p:nvPr/>
        </p:nvSpPr>
        <p:spPr>
          <a:xfrm>
            <a:off x="5955104" y="5251556"/>
            <a:ext cx="1152128" cy="1224136"/>
          </a:xfrm>
          <a:prstGeom prst="irregularSeal1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12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524328" y="1772816"/>
            <a:ext cx="1152128" cy="360040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СТАРТ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8" name="Стрелка вправо 7">
            <a:hlinkClick r:id="" action="ppaction://hlinkshowjump?jump=nextslide"/>
          </p:cNvPr>
          <p:cNvSpPr/>
          <p:nvPr/>
        </p:nvSpPr>
        <p:spPr>
          <a:xfrm>
            <a:off x="8172400" y="6093296"/>
            <a:ext cx="720080" cy="456434"/>
          </a:xfrm>
          <a:prstGeom prst="rightArrow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noaction">
              <a:snd r:embed="rId3" name="нет грубый.wav"/>
            </a:hlinkClick>
          </p:cNvPr>
          <p:cNvSpPr/>
          <p:nvPr/>
        </p:nvSpPr>
        <p:spPr>
          <a:xfrm>
            <a:off x="2030668" y="5188035"/>
            <a:ext cx="5256584" cy="146454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hlinkClick r:id="" action="ppaction://noaction">
              <a:snd r:embed="rId4" name="Верно.wav"/>
            </a:hlinkClick>
          </p:cNvPr>
          <p:cNvSpPr/>
          <p:nvPr/>
        </p:nvSpPr>
        <p:spPr>
          <a:xfrm>
            <a:off x="4082896" y="5251556"/>
            <a:ext cx="1137176" cy="110247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727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96022E-6 L -1.47257 -0.00532 " pathEditMode="relative" rAng="0" ptsTypes="AA">
                                      <p:cBhvr>
                                        <p:cTn id="6" dur="17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628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xit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Другая 4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66092"/>
      </a:hlink>
      <a:folHlink>
        <a:srgbClr val="36609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110</Words>
  <Application>Microsoft Office PowerPoint</Application>
  <PresentationFormat>Экран (4:3)</PresentationFormat>
  <Paragraphs>65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Alexandra Zeferino One</vt:lpstr>
      <vt:lpstr>Arial</vt:lpstr>
      <vt:lpstr>Calibri</vt:lpstr>
      <vt:lpstr>Тема Office</vt:lpstr>
      <vt:lpstr>Интерактивная игра «Сложение в пределах 20» математика  1 класс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Сложение в пределах 20</dc:title>
  <dc:creator>Фокина Лидия Петровна</dc:creator>
  <cp:keywords>Интерактивная игра</cp:keywords>
  <cp:lastModifiedBy>tik</cp:lastModifiedBy>
  <cp:revision>22</cp:revision>
  <dcterms:created xsi:type="dcterms:W3CDTF">2017-02-23T13:11:39Z</dcterms:created>
  <dcterms:modified xsi:type="dcterms:W3CDTF">2020-04-21T07:49:17Z</dcterms:modified>
</cp:coreProperties>
</file>