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79" r:id="rId6"/>
    <p:sldId id="281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8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Малеванки</a:t>
            </a:r>
            <a:r>
              <a:rPr lang="ru-RU" dirty="0" smtClean="0"/>
              <a:t> (раскрашены кисточками, рисуют цветы, церкви)</a:t>
            </a:r>
            <a:endParaRPr lang="ru-RU" b="1" dirty="0"/>
          </a:p>
        </p:txBody>
      </p:sp>
      <p:pic>
        <p:nvPicPr>
          <p:cNvPr id="3" name="Рисунок 2" descr="http://www.dieta.drv.pl/wp-content/easter-egg-photo-i13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72000" y="1949977"/>
            <a:ext cx="4572000" cy="3846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img1.liveinternet.ru/images/attach/c/2/73/402/73402675_1737ee91030c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50" y="1949976"/>
            <a:ext cx="4357718" cy="3855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Цвет тоже означал разное: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214422"/>
            <a:ext cx="714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красный</a:t>
            </a:r>
            <a:r>
              <a:rPr lang="ru-RU" sz="3600" i="1" dirty="0" smtClean="0"/>
              <a:t> </a:t>
            </a:r>
            <a:r>
              <a:rPr lang="ru-RU" sz="3600" dirty="0"/>
              <a:t>- цвет радости, жизни, любви;</a:t>
            </a:r>
          </a:p>
          <a:p>
            <a:r>
              <a:rPr lang="ru-RU" sz="3600" b="1" i="1" dirty="0">
                <a:solidFill>
                  <a:srgbClr val="FFC000"/>
                </a:solidFill>
              </a:rPr>
              <a:t>желтый</a:t>
            </a:r>
            <a:r>
              <a:rPr lang="ru-RU" sz="3600" dirty="0"/>
              <a:t> – посвящается солнцу, луне, звездам;</a:t>
            </a:r>
          </a:p>
          <a:p>
            <a:r>
              <a:rPr lang="ru-RU" sz="3600" b="1" i="1" dirty="0">
                <a:solidFill>
                  <a:srgbClr val="00B050"/>
                </a:solidFill>
              </a:rPr>
              <a:t>зеленый</a:t>
            </a:r>
            <a:r>
              <a:rPr lang="ru-RU" sz="3600" dirty="0"/>
              <a:t> – символизирует весну;</a:t>
            </a:r>
          </a:p>
          <a:p>
            <a:r>
              <a:rPr lang="ru-RU" sz="3600" i="1" dirty="0"/>
              <a:t>сочетание </a:t>
            </a:r>
            <a:r>
              <a:rPr lang="ru-RU" sz="3600" b="1" i="1" dirty="0">
                <a:solidFill>
                  <a:srgbClr val="FF0000"/>
                </a:solidFill>
              </a:rPr>
              <a:t>красного</a:t>
            </a:r>
            <a:r>
              <a:rPr lang="ru-RU" sz="3600" i="1" dirty="0"/>
              <a:t> и </a:t>
            </a:r>
            <a:r>
              <a:rPr lang="ru-RU" sz="3600" i="1" dirty="0">
                <a:solidFill>
                  <a:schemeClr val="bg1">
                    <a:lumMod val="65000"/>
                  </a:schemeClr>
                </a:solidFill>
              </a:rPr>
              <a:t>белого</a:t>
            </a:r>
            <a:r>
              <a:rPr lang="ru-RU" sz="3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3600" dirty="0"/>
              <a:t>– благодарность за защиту от зла.</a:t>
            </a:r>
          </a:p>
          <a:p>
            <a:endParaRPr lang="ru-RU" dirty="0"/>
          </a:p>
        </p:txBody>
      </p:sp>
      <p:pic>
        <p:nvPicPr>
          <p:cNvPr id="41987" name="Picture 3" descr="http://t1.gstatic.com/images?q=tbn:ANd9GcSabZiXsIM5cv8x1t8cpvJk2o4D2I7X3Yujrj8D0v9VAoqJI-6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86578" y="5088624"/>
            <a:ext cx="2009830" cy="1505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яйцо\фото\pashalnoe-jaico-iz-bisera-1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5712142" cy="3857652"/>
          </a:xfrm>
          <a:prstGeom prst="rect">
            <a:avLst/>
          </a:prstGeom>
          <a:noFill/>
        </p:spPr>
      </p:pic>
      <p:pic>
        <p:nvPicPr>
          <p:cNvPr id="2051" name="Picture 3" descr="C:\Users\admin\Desktop\s12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98888" y="3500414"/>
            <a:ext cx="4345112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4286256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Украшение крупой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Easter10 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0"/>
            <a:ext cx="4786314" cy="5939594"/>
          </a:xfrm>
          <a:prstGeom prst="rect">
            <a:avLst/>
          </a:prstGeom>
          <a:noFill/>
        </p:spPr>
      </p:pic>
      <p:pic>
        <p:nvPicPr>
          <p:cNvPr id="4099" name="Picture 3" descr="C:\Users\admin\Desktop\9e66061651031b3b9fb531518c8a87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1428712"/>
            <a:ext cx="3786214" cy="5429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642918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Роспись красками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1458974335-b580807b8ee9a44b13eda15ee57184b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22" y="0"/>
            <a:ext cx="5786478" cy="6919326"/>
          </a:xfrm>
          <a:prstGeom prst="rect">
            <a:avLst/>
          </a:prstGeom>
          <a:noFill/>
        </p:spPr>
      </p:pic>
      <p:pic>
        <p:nvPicPr>
          <p:cNvPr id="5123" name="Picture 3" descr="C:\Users\admin\Desktop\f16-24a6822d3a4bc01471d1ba3f5520104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2852"/>
            <a:ext cx="4572914" cy="37925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643446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Мозаика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dujLHdZOw_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6858048" cy="4209113"/>
          </a:xfrm>
          <a:prstGeom prst="rect">
            <a:avLst/>
          </a:prstGeom>
          <a:noFill/>
        </p:spPr>
      </p:pic>
      <p:pic>
        <p:nvPicPr>
          <p:cNvPr id="1027" name="Picture 3" descr="C:\Users\admin\Desktop\wx10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09" y="3714752"/>
            <a:ext cx="4992217" cy="31432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857760"/>
            <a:ext cx="400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</a:t>
            </a:r>
            <a:r>
              <a:rPr lang="ru-RU" sz="4000" b="1" dirty="0" err="1" smtClean="0"/>
              <a:t>Декупаж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Украшаем пасхальное яйцо!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1063695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mtClean="0"/>
              <a:t>Пластилинопластика</a:t>
            </a:r>
            <a:endParaRPr lang="ru-RU" sz="40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62050"/>
            <a:ext cx="4079210" cy="3057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11343"/>
            <a:ext cx="5014888" cy="3759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Пасха!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img0.liveinternet.ru/images/attach/c/1/57/294/57294592_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1556792"/>
            <a:ext cx="393217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500043"/>
            <a:ext cx="45720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Согласно преданию, первое пасхальное яйцо Святая  Мария Магдалина преподнесла римскому императору Тиберию. Когда Мария пришла к Тиберию и объявила о Воскресении Христа, император сказал, что это так же невозможно, как и то, что куриное яйцо будет красным, и после этих слов куриное яйцо, которое он держал, стало красного цвета.</a:t>
            </a:r>
            <a:endParaRPr lang="ru-RU" sz="2800" dirty="0"/>
          </a:p>
        </p:txBody>
      </p:sp>
      <p:pic>
        <p:nvPicPr>
          <p:cNvPr id="2050" name="Picture 2" descr="C:\Users\admin\Desktop\img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2852"/>
            <a:ext cx="404548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4380502605671619373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17526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Символ Пасхи - красное яйцо. На Пасху существует традиция, обмениваться красным яйцом, говоря «Христос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Воскресе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!» и отвечая «Воистину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Воскресе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!».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log2easter_eggs_l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785794"/>
            <a:ext cx="7653366" cy="6072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42852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Природные  натуральные  красители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214422"/>
            <a:ext cx="8266117" cy="55007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85728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Окрашивание пищевыми красителями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Крапанки</a:t>
            </a:r>
            <a:r>
              <a:rPr lang="ru-RU" dirty="0" smtClean="0"/>
              <a:t> (слёзки, точки, зёрнышки, капли);</a:t>
            </a:r>
            <a:endParaRPr lang="ru-RU" b="1" dirty="0"/>
          </a:p>
        </p:txBody>
      </p:sp>
      <p:pic>
        <p:nvPicPr>
          <p:cNvPr id="5" name="Рисунок 4" descr="http://cs10564.userapi.com/u39037237/-14/x_0196d15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27074"/>
            <a:ext cx="4407024" cy="3310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moh-school.ru/upload/medialibrary/8b6/8b6bab9c19726d62f97ed08a6ab9e86b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1678"/>
            <a:ext cx="3911600" cy="336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Драпанки</a:t>
            </a:r>
            <a:r>
              <a:rPr lang="ru-RU" dirty="0" smtClean="0"/>
              <a:t> (узор процарапывается);</a:t>
            </a:r>
            <a:endParaRPr lang="ru-RU" b="1" dirty="0"/>
          </a:p>
        </p:txBody>
      </p:sp>
      <p:pic>
        <p:nvPicPr>
          <p:cNvPr id="3" name="Рисунок 2" descr="http://www.sami-svoimi-rukami.ru/uploads/7671_step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 b="9"/>
          <a:stretch>
            <a:fillRect/>
          </a:stretch>
        </p:blipFill>
        <p:spPr bwMode="auto">
          <a:xfrm>
            <a:off x="464096" y="2101480"/>
            <a:ext cx="3243808" cy="38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delai-sam.com/uImages/1/127/80144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2357430"/>
            <a:ext cx="4457700" cy="334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Бочарки</a:t>
            </a:r>
            <a:r>
              <a:rPr lang="ru-RU" dirty="0" smtClean="0"/>
              <a:t> (узор колечки);</a:t>
            </a:r>
            <a:endParaRPr lang="ru-RU" b="1" dirty="0"/>
          </a:p>
        </p:txBody>
      </p:sp>
      <p:pic>
        <p:nvPicPr>
          <p:cNvPr id="3" name="Рисунок 2" descr="http://rstart.com.ua/images/statti/razvitie-malishey/podelki-s-detmi-k-pashe/1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071678"/>
            <a:ext cx="4214842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wallpaperstock.net/two-flowers-and-three-easter-eggs_wallpapers_17926_852x48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"/>
          <a:stretch>
            <a:fillRect/>
          </a:stretch>
        </p:blipFill>
        <p:spPr bwMode="auto">
          <a:xfrm>
            <a:off x="4500562" y="2000240"/>
            <a:ext cx="4429156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116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Пасха!</vt:lpstr>
      <vt:lpstr>Презентация PowerPoint</vt:lpstr>
      <vt:lpstr>Презентация PowerPoint</vt:lpstr>
      <vt:lpstr>Презентация PowerPoint</vt:lpstr>
      <vt:lpstr>Презентация PowerPoint</vt:lpstr>
      <vt:lpstr>Крапанки (слёзки, точки, зёрнышки, капли);</vt:lpstr>
      <vt:lpstr>Драпанки (узор процарапывается);</vt:lpstr>
      <vt:lpstr>Бочарки (узор колечки);</vt:lpstr>
      <vt:lpstr>Малеванки (раскрашены кисточками, рисуют цветы, церкви)</vt:lpstr>
      <vt:lpstr>Цвет тоже означал разное:  </vt:lpstr>
      <vt:lpstr>Презентация PowerPoint</vt:lpstr>
      <vt:lpstr>Презентация PowerPoint</vt:lpstr>
      <vt:lpstr>Презентация PowerPoint</vt:lpstr>
      <vt:lpstr>Презентация PowerPoint</vt:lpstr>
      <vt:lpstr>Украшаем пасхальное яйцо!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tik</cp:lastModifiedBy>
  <cp:revision>36</cp:revision>
  <dcterms:created xsi:type="dcterms:W3CDTF">2019-04-10T12:47:36Z</dcterms:created>
  <dcterms:modified xsi:type="dcterms:W3CDTF">2020-04-13T09:31:32Z</dcterms:modified>
</cp:coreProperties>
</file>