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5" r:id="rId4"/>
    <p:sldId id="258" r:id="rId5"/>
    <p:sldId id="267" r:id="rId6"/>
    <p:sldId id="259" r:id="rId7"/>
    <p:sldId id="262" r:id="rId8"/>
    <p:sldId id="260" r:id="rId9"/>
    <p:sldId id="261" r:id="rId10"/>
    <p:sldId id="268" r:id="rId11"/>
    <p:sldId id="269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E976-D7E3-4F7D-B334-D538CABFD30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C766-5B3B-40E9-956A-889752EF8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E976-D7E3-4F7D-B334-D538CABFD30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C766-5B3B-40E9-956A-889752EF8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E976-D7E3-4F7D-B334-D538CABFD30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C766-5B3B-40E9-956A-889752EF8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E976-D7E3-4F7D-B334-D538CABFD30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C766-5B3B-40E9-956A-889752EF8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E976-D7E3-4F7D-B334-D538CABFD30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C766-5B3B-40E9-956A-889752EF8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E976-D7E3-4F7D-B334-D538CABFD30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C766-5B3B-40E9-956A-889752EF8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E976-D7E3-4F7D-B334-D538CABFD30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C766-5B3B-40E9-956A-889752EF8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E976-D7E3-4F7D-B334-D538CABFD30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C766-5B3B-40E9-956A-889752EF8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E976-D7E3-4F7D-B334-D538CABFD30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C766-5B3B-40E9-956A-889752EF8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E976-D7E3-4F7D-B334-D538CABFD30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C766-5B3B-40E9-956A-889752EF8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E976-D7E3-4F7D-B334-D538CABFD30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C766-5B3B-40E9-956A-889752EF8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1E976-D7E3-4F7D-B334-D538CABFD30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5C766-5B3B-40E9-956A-889752EF8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571604" y="1246329"/>
            <a:ext cx="6572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Тема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Весна. Какие краски у весны?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www.wallpage.ru/imgbig/wallpapers_434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714620"/>
            <a:ext cx="450059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285852" y="1214422"/>
            <a:ext cx="69294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Латинское название этого цветка «</a:t>
            </a:r>
            <a:r>
              <a:rPr lang="ru-RU" sz="2400" b="1" dirty="0" err="1" smtClean="0">
                <a:solidFill>
                  <a:schemeClr val="tx2"/>
                </a:solidFill>
              </a:rPr>
              <a:t>галактус</a:t>
            </a:r>
            <a:r>
              <a:rPr lang="ru-RU" sz="2400" b="1" dirty="0" smtClean="0">
                <a:solidFill>
                  <a:schemeClr val="tx2"/>
                </a:solidFill>
              </a:rPr>
              <a:t>» происходит от греческих слов «галла» - молоко, и «</a:t>
            </a:r>
            <a:r>
              <a:rPr lang="ru-RU" sz="2400" b="1" dirty="0" err="1" smtClean="0">
                <a:solidFill>
                  <a:schemeClr val="tx2"/>
                </a:solidFill>
              </a:rPr>
              <a:t>актус</a:t>
            </a:r>
            <a:r>
              <a:rPr lang="ru-RU" sz="2400" b="1" dirty="0" smtClean="0">
                <a:solidFill>
                  <a:schemeClr val="tx2"/>
                </a:solidFill>
              </a:rPr>
              <a:t>» - цветок, т.е. молочно-белый цветок. </a:t>
            </a:r>
          </a:p>
          <a:p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Древняя легенда гласит: когда Адам и Ева были изгнаны из рая, шёл сильный снег, и Еве было холодно. Тогда, чтобы как-то успокоить её и согреть, несколько снежинок превратились в цветы, отсюда символом этого цветка стала надежда. Этот цветок подснежник белый.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357166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Легенда о подснежниках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357167"/>
            <a:ext cx="45720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Изготовь понравившийся цветок!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28" y="1844824"/>
            <a:ext cx="4139258" cy="48747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014" y="836712"/>
            <a:ext cx="4518482" cy="5270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00232" y="2000240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smtClean="0">
                <a:solidFill>
                  <a:srgbClr val="FF0000"/>
                </a:solidFill>
              </a:rPr>
              <a:t>МОЛОДЦЫ!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 descr="https://3.bp.blogspot.com/-DZDJJsU46SI/WP-XftS92zI/AAAAAAAACjw/rRFnAahpghI6-vmCHtTS0b71kOpGye_ywCLcB/s1600/96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8286808" cy="51435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28794" y="285728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Материалы и инструменты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skyclipart.ru/uploads/posts/2010-05/1274357084_plakat_nojnits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642918"/>
            <a:ext cx="814393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14546" y="1071546"/>
            <a:ext cx="50720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Рыхлый снег на солнце тает,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Ветерок в ветвях играет,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Звонче птичьи голоса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Значит, к нам пришла …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ped-kopilka.ru/upload/blogs/9226_9b2604103857be744307290b84d68022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071810"/>
            <a:ext cx="4929222" cy="32861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285728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ЗАГАДКА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://www.dagmintrud.ru/upload/iblock/7a0/7a017bc79d1be7f630c6e1070ace71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http://www.asu.ru/files/images/editor/2015-03/vesn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071942"/>
            <a:ext cx="221457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neizvestniy-geniy.ru/images/works/photo/2017/02/1736779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00570"/>
            <a:ext cx="24288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blusiki.bluesystem.world/bx/images/fs601100-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429132"/>
            <a:ext cx="2416161" cy="214314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85786" y="285728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Весна в картинах известных художников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://present5.com/presentforday2/20161226/chelovek_v_mire_prirody_images/chelovek_v_mire_prirody_11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071546"/>
            <a:ext cx="257175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mypresentation.ru/documents_2/a8dd75ea7cb4db7952f770a993915cd7/img2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1500174"/>
            <a:ext cx="3000396" cy="2214578"/>
          </a:xfrm>
          <a:prstGeom prst="rect">
            <a:avLst/>
          </a:prstGeom>
          <a:noFill/>
        </p:spPr>
      </p:pic>
      <p:pic>
        <p:nvPicPr>
          <p:cNvPr id="7172" name="Picture 4" descr="https://myslide.ru/documents_2/bc0bad4755d47d8d5174c3876ad805fa/img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1000108"/>
            <a:ext cx="2857520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www.neizvestniy-geniy.ru/images/works/photo/2017/02/1736779_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378615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оляна подснежников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85926"/>
            <a:ext cx="4214810" cy="384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00298" y="285728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Первоцветы весенние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https://cf.ppt-online.org/files/slide/h/Hr6RJN3PtkG0ZsVvbdLmABI9TCy5ceFjOl8oYp/slide-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http://magicwall.ru/wallpapers/spring-flowers-14_thekrankis_ncs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429000"/>
            <a:ext cx="414340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2fons.ru/pic/201405/1280x800/2fons.ru-90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7166"/>
            <a:ext cx="42862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286380" y="3643314"/>
            <a:ext cx="34290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Пробивался сквозь снежок,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Удивительный росток.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Самый первый, самый нежный,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Самый бархатный цветок!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57158" y="785794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На лесной проталинке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Вырос цветик маленький.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Прячется в валежник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Маленький   ….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131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tik</cp:lastModifiedBy>
  <cp:revision>21</cp:revision>
  <dcterms:created xsi:type="dcterms:W3CDTF">2018-03-10T15:25:25Z</dcterms:created>
  <dcterms:modified xsi:type="dcterms:W3CDTF">2020-04-06T12:39:53Z</dcterms:modified>
</cp:coreProperties>
</file>