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66A3-4DFF-4F81-B357-10FA842FDC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29-1CCB-4B67-89FD-4763813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6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66A3-4DFF-4F81-B357-10FA842FDC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29-1CCB-4B67-89FD-4763813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66A3-4DFF-4F81-B357-10FA842FDC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29-1CCB-4B67-89FD-4763813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3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66A3-4DFF-4F81-B357-10FA842FDC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29-1CCB-4B67-89FD-4763813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8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66A3-4DFF-4F81-B357-10FA842FDC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29-1CCB-4B67-89FD-4763813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7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66A3-4DFF-4F81-B357-10FA842FDC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29-1CCB-4B67-89FD-4763813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3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66A3-4DFF-4F81-B357-10FA842FDC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29-1CCB-4B67-89FD-4763813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0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66A3-4DFF-4F81-B357-10FA842FDC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29-1CCB-4B67-89FD-4763813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7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66A3-4DFF-4F81-B357-10FA842FDC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29-1CCB-4B67-89FD-4763813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1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66A3-4DFF-4F81-B357-10FA842FDC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29-1CCB-4B67-89FD-4763813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1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66A3-4DFF-4F81-B357-10FA842FDC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29-1CCB-4B67-89FD-4763813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0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C66A3-4DFF-4F81-B357-10FA842FDC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4E229-1CCB-4B67-89FD-4763813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03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Город, в котором мы живем. 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Город будущего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изо в 1 классе.</a:t>
            </a:r>
          </a:p>
          <a:p>
            <a:r>
              <a:rPr lang="ru-RU" dirty="0" smtClean="0"/>
              <a:t>Обобщение по теме «Город, в котором мы живем»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36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678712" y="260648"/>
            <a:ext cx="3454944" cy="2132856"/>
          </a:xfrm>
        </p:spPr>
        <p:txBody>
          <a:bodyPr>
            <a:normAutofit/>
          </a:bodyPr>
          <a:lstStyle/>
          <a:p>
            <a:r>
              <a:rPr lang="ru-RU" dirty="0" smtClean="0"/>
              <a:t>А может в космосе?</a:t>
            </a:r>
            <a:endParaRPr lang="ru-RU" dirty="0"/>
          </a:p>
        </p:txBody>
      </p:sp>
      <p:pic>
        <p:nvPicPr>
          <p:cNvPr id="8194" name="Picture 2" descr="Телескоп «Хаббл» обнаружил Космический Город | Город будуще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63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осмические станции: фантастика и реальность - TopBlogNews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9"/>
            <a:ext cx="4598484" cy="308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Триллионы людей будут жить в космосе: Джефф Безос поделился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09" y="116633"/>
            <a:ext cx="5832764" cy="32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1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046436"/>
          </a:xfrm>
        </p:spPr>
        <p:txBody>
          <a:bodyPr>
            <a:normAutofit/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придумай и нарисуй свой город будущего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7772400" cy="20162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от нас зависит наше будущее, будущее нашего города, страны и планеты.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42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dirty="0" smtClean="0"/>
              <a:t>Ты знаешь как выглядит твой родной город. </a:t>
            </a:r>
            <a:br>
              <a:rPr lang="ru-RU" dirty="0" smtClean="0"/>
            </a:br>
            <a:r>
              <a:rPr lang="ru-RU" dirty="0" smtClean="0"/>
              <a:t>А теперь закрой глазки и подумай: «А как город будет выглядеть в будущем?»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14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человек будет передвигаться?</a:t>
            </a:r>
            <a:endParaRPr lang="ru-RU" dirty="0"/>
          </a:p>
        </p:txBody>
      </p:sp>
      <p:pic>
        <p:nvPicPr>
          <p:cNvPr id="1026" name="Picture 2" descr="Машины будущего | Летающий автомобиль, Концептуальные мотоциклы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1337250"/>
            <a:ext cx="4486752" cy="252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MW показала беспилотный автомобиль будущего. Фото и видео - Авт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31" y="1350431"/>
            <a:ext cx="446631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ОП 5 ЛУЧШИХ АВТОМОБИЛЕЙ БУДУЩЕГО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r="8173"/>
          <a:stretch/>
        </p:blipFill>
        <p:spPr bwMode="auto">
          <a:xfrm>
            <a:off x="2250094" y="4048623"/>
            <a:ext cx="4159478" cy="28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3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ыпуск 12: &quot;Элегантный и функциональный Scooty будущего!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2"/>
          <a:stretch/>
        </p:blipFill>
        <p:spPr bwMode="auto">
          <a:xfrm>
            <a:off x="66549" y="1"/>
            <a:ext cx="3249236" cy="39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март-самокат P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80" y="35705"/>
            <a:ext cx="48768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лог компании Eltreco: Скейтборд с одним колесом - мобильный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30" y="3933824"/>
            <a:ext cx="6667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8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Машина будущего | AUTOTEST.p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98" y="3865387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А если по воздуху?</a:t>
            </a:r>
            <a:endParaRPr lang="ru-RU" dirty="0"/>
          </a:p>
        </p:txBody>
      </p:sp>
      <p:pic>
        <p:nvPicPr>
          <p:cNvPr id="3074" name="Picture 2" descr="Самые необычные летающие автомобили: ТОП-10 полетов в концепте и наяв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8404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втомобили будущего, какими они будут ~ Futur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65134"/>
            <a:ext cx="3791402" cy="28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27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321"/>
            <a:ext cx="8229600" cy="1025415"/>
          </a:xfrm>
        </p:spPr>
        <p:txBody>
          <a:bodyPr/>
          <a:lstStyle/>
          <a:p>
            <a:r>
              <a:rPr lang="ru-RU" dirty="0" smtClean="0"/>
              <a:t>В каких домах будем жить? </a:t>
            </a:r>
            <a:endParaRPr lang="ru-RU" dirty="0"/>
          </a:p>
        </p:txBody>
      </p:sp>
      <p:pic>
        <p:nvPicPr>
          <p:cNvPr id="6146" name="Picture 2" descr="дома будущего - Самое интересное в блогах | Необычные дома | Пости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120092" cy="304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3 домов будущего, которые уже далеко не вымысел, а самая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88224" y="959946"/>
            <a:ext cx="24642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7 самых необычных домов будущего в ретро-стиле: взгляд из прошлог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3" y="4421531"/>
            <a:ext cx="4342550" cy="24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Семь самых необычных домов будущего в ретро-стиле: взгляд из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97743"/>
            <a:ext cx="3976442" cy="25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5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мы будем жить? </a:t>
            </a:r>
            <a:br>
              <a:rPr lang="ru-RU" dirty="0" smtClean="0"/>
            </a:br>
            <a:r>
              <a:rPr lang="ru-RU" dirty="0" smtClean="0"/>
              <a:t>На земле?</a:t>
            </a:r>
            <a:endParaRPr lang="ru-RU" dirty="0"/>
          </a:p>
        </p:txBody>
      </p:sp>
      <p:pic>
        <p:nvPicPr>
          <p:cNvPr id="5126" name="Picture 6" descr="Города на воде: мечты или реальность будуще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" y="4153291"/>
            <a:ext cx="4908364" cy="26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oyota построит ″город будущего″. Каким он будет (фотогалере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54" y="1195962"/>
            <a:ext cx="4579268" cy="257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Экополис. &quot;Город будущего&quot; :: ТВ Центр - Официальный сайт телекомпан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962"/>
            <a:ext cx="4448869" cy="24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Города будущего: между утопией и реальностью - Интерьер и стиль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46" y="4153291"/>
            <a:ext cx="4080111" cy="251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7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6264696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На воде и под ней?</a:t>
            </a:r>
            <a:endParaRPr lang="ru-RU" dirty="0"/>
          </a:p>
        </p:txBody>
      </p:sp>
      <p:pic>
        <p:nvPicPr>
          <p:cNvPr id="4102" name="Picture 6" descr="Город под водой. Удивительные разработки бельгийского архитект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0" y="798603"/>
            <a:ext cx="48768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одводные города будущего. | Проксима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89797"/>
            <a:ext cx="4460600" cy="262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ПОДВОДНЫЙ МИР БУДУЩЕГО - Мир прогноз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2787"/>
            <a:ext cx="4752528" cy="283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Дом под водой - INNOBLO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1659"/>
            <a:ext cx="2895435" cy="36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4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Под землей?</a:t>
            </a:r>
            <a:endParaRPr lang="ru-RU" dirty="0"/>
          </a:p>
        </p:txBody>
      </p:sp>
      <p:pic>
        <p:nvPicPr>
          <p:cNvPr id="7170" name="Picture 2" descr="Новый дом | Speed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5"/>
            <a:ext cx="5672723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Алмазная утопия: Подземный город (карьер «Мир») - Новости про космо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733"/>
            <a:ext cx="47347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Города будущего: 10 изумительных проек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01" y="1556792"/>
            <a:ext cx="4318776" cy="26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631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84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Город, в котором мы живем.  Город будущего</vt:lpstr>
      <vt:lpstr>Ты знаешь как выглядит твой родной город.  А теперь закрой глазки и подумай: «А как город будет выглядеть в будущем?» </vt:lpstr>
      <vt:lpstr>Как человек будет передвигаться?</vt:lpstr>
      <vt:lpstr>Презентация PowerPoint</vt:lpstr>
      <vt:lpstr>А если по воздуху?</vt:lpstr>
      <vt:lpstr>В каких домах будем жить? </vt:lpstr>
      <vt:lpstr>Где мы будем жить?  На земле?</vt:lpstr>
      <vt:lpstr>На воде и под ней?</vt:lpstr>
      <vt:lpstr>Под землей?</vt:lpstr>
      <vt:lpstr>А может в космосе?</vt:lpstr>
      <vt:lpstr>Задание: придумай и нарисуй свой город будущего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Город, в котором мы живем.  Город будущего</dc:title>
  <dc:creator>AsusVAR</dc:creator>
  <cp:lastModifiedBy>AsusVAR</cp:lastModifiedBy>
  <cp:revision>5</cp:revision>
  <dcterms:created xsi:type="dcterms:W3CDTF">2020-04-10T08:30:53Z</dcterms:created>
  <dcterms:modified xsi:type="dcterms:W3CDTF">2020-04-10T09:26:32Z</dcterms:modified>
</cp:coreProperties>
</file>